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144000" cy="5715000" type="screen16x10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DA2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4" autoAdjust="0"/>
  </p:normalViewPr>
  <p:slideViewPr>
    <p:cSldViewPr>
      <p:cViewPr varScale="1">
        <p:scale>
          <a:sx n="105" d="100"/>
          <a:sy n="105" d="100"/>
        </p:scale>
        <p:origin x="984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37A9D-CDEF-438B-AAEF-0726859D1B77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64541-2DD6-45DE-B58C-913917404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9038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4D2D-705C-4594-AC05-53E6A5090B15}" type="datetimeFigureOut">
              <a:rPr lang="tr-TR" smtClean="0"/>
              <a:t>30.09.2019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B131C-6A09-46F2-B18C-47F9849553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2759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B131C-6A09-46F2-B18C-47F9849553B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041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848600" cy="1606021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21000"/>
            <a:ext cx="6400800" cy="14605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BD566-D3D8-41F3-82EF-7B0965134900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832101"/>
            <a:ext cx="7848600" cy="132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8BB87-1A74-43F8-BEEA-3C76716FC6ED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08000"/>
            <a:ext cx="2057400" cy="48895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08000"/>
            <a:ext cx="6019800" cy="48895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39DC-0F73-45F6-9C28-2B6F30A7F7B2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6DCF7-04F9-493C-AE35-5257425F2C0E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68501"/>
            <a:ext cx="7772400" cy="1833562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5721"/>
            <a:ext cx="7772400" cy="1250156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7BCFD-BC4B-40FD-A86F-BA6FAB7EA2DD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832861"/>
            <a:ext cx="7848600" cy="132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94460"/>
            <a:ext cx="4038600" cy="3931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4460"/>
            <a:ext cx="4038600" cy="3931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4547-2DBD-4CBF-8906-EC4BAD03482C}" type="datetime1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7000"/>
            <a:ext cx="3931920" cy="533136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32000"/>
            <a:ext cx="3931920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397000"/>
            <a:ext cx="3931920" cy="533136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32000"/>
            <a:ext cx="3931920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CFFCB-C766-4724-A2FE-7F49E9A65C2D}" type="datetime1">
              <a:rPr lang="tr-TR" smtClean="0"/>
              <a:t>30.09.2019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610247" y="3371453"/>
            <a:ext cx="392430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A504-93CD-4D22-B06F-A25370697A19}" type="datetime1">
              <a:rPr lang="tr-TR" smtClean="0"/>
              <a:t>30.09.2019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E8FD0-DF41-40CA-96D3-0E4699C0C8A0}" type="datetime1">
              <a:rPr lang="tr-TR" smtClean="0"/>
              <a:t>30.09.2019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0067"/>
            <a:ext cx="2139696" cy="105156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660067"/>
            <a:ext cx="5715000" cy="4648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775461"/>
            <a:ext cx="2139696" cy="35363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293C-A68C-464F-AA06-5D2E7F2E4613}" type="datetime1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51704" y="2983373"/>
            <a:ext cx="46482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0400"/>
            <a:ext cx="2142680" cy="10541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98501"/>
            <a:ext cx="5904390" cy="458371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78000"/>
            <a:ext cx="2139696" cy="35356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41D50-10AE-4C63-A67C-991B3B33829D}" type="datetime1">
              <a:rPr lang="tr-TR" smtClean="0"/>
              <a:t>30.09.2019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83989"/>
            <a:ext cx="9144000" cy="19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44500"/>
            <a:ext cx="8229600" cy="825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5240"/>
            <a:ext cx="2895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4F6BE33-56E8-4160-8548-B415FE081776}" type="datetime1">
              <a:rPr lang="tr-TR" smtClean="0"/>
              <a:t>30.09.2019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5240"/>
            <a:ext cx="411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5240"/>
            <a:ext cx="1066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6444208" y="15240"/>
            <a:ext cx="2242592" cy="274320"/>
          </a:xfrm>
        </p:spPr>
        <p:txBody>
          <a:bodyPr/>
          <a:lstStyle/>
          <a:p>
            <a:r>
              <a:rPr lang="tr-TR" dirty="0" smtClean="0"/>
              <a:t>RİSKLİ ALAN SÜRECİ</a:t>
            </a:r>
            <a:endParaRPr lang="tr-TR" dirty="0"/>
          </a:p>
        </p:txBody>
      </p:sp>
      <p:pic>
        <p:nvPicPr>
          <p:cNvPr id="20" name="Resim 19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7" t="2801" r="18522" b="18790"/>
          <a:stretch/>
        </p:blipFill>
        <p:spPr>
          <a:xfrm>
            <a:off x="8362939" y="4951648"/>
            <a:ext cx="708248" cy="708248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81236"/>
            <a:ext cx="7471584" cy="5017962"/>
          </a:xfrm>
          <a:prstGeom prst="rect">
            <a:avLst/>
          </a:prstGeom>
          <a:ln w="952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0" name="Dikdörtgen 9"/>
          <p:cNvSpPr/>
          <p:nvPr/>
        </p:nvSpPr>
        <p:spPr>
          <a:xfrm>
            <a:off x="0" y="-6086"/>
            <a:ext cx="216024" cy="30603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216024" y="-6086"/>
            <a:ext cx="216024" cy="30603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408018" y="-6086"/>
            <a:ext cx="216024" cy="487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624042" y="-6703"/>
            <a:ext cx="216024" cy="306034"/>
          </a:xfrm>
          <a:prstGeom prst="rect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58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3704</TotalTime>
  <Words>4</Words>
  <Application>Microsoft Office PowerPoint</Application>
  <PresentationFormat>Ekran Gösterisi (16:10)</PresentationFormat>
  <Paragraphs>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Netlik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 Seyma Manap</dc:creator>
  <cp:lastModifiedBy>Ummuhan Gurcan</cp:lastModifiedBy>
  <cp:revision>227</cp:revision>
  <cp:lastPrinted>2019-09-06T09:02:52Z</cp:lastPrinted>
  <dcterms:created xsi:type="dcterms:W3CDTF">2019-04-09T08:28:52Z</dcterms:created>
  <dcterms:modified xsi:type="dcterms:W3CDTF">2019-09-30T11:01:48Z</dcterms:modified>
</cp:coreProperties>
</file>